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67174-86B6-4C97-AC7D-93B77004EE51}" type="datetimeFigureOut">
              <a:rPr lang="sv-SE" smtClean="0"/>
              <a:t>2016-11-29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90EC6-4AE3-4DDA-BFB7-FDA60862A1BB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0354" y="260648"/>
            <a:ext cx="4580209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ktangel 2"/>
          <p:cNvSpPr/>
          <p:nvPr/>
        </p:nvSpPr>
        <p:spPr>
          <a:xfrm>
            <a:off x="1763688" y="26064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1. Öppna CMG</a:t>
            </a:r>
            <a:endParaRPr lang="sv-SE" dirty="0"/>
          </a:p>
        </p:txBody>
      </p:sp>
      <p:cxnSp>
        <p:nvCxnSpPr>
          <p:cNvPr id="5" name="Rak pil 4"/>
          <p:cNvCxnSpPr>
            <a:stCxn id="3" idx="3"/>
          </p:cNvCxnSpPr>
          <p:nvPr/>
        </p:nvCxnSpPr>
        <p:spPr>
          <a:xfrm>
            <a:off x="2678088" y="717848"/>
            <a:ext cx="1533872" cy="468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/>
          <p:cNvSpPr/>
          <p:nvPr/>
        </p:nvSpPr>
        <p:spPr>
          <a:xfrm>
            <a:off x="1691680" y="1268760"/>
            <a:ext cx="12241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2. Öppna Utskrifter</a:t>
            </a:r>
            <a:endParaRPr lang="sv-SE" dirty="0"/>
          </a:p>
        </p:txBody>
      </p:sp>
      <p:cxnSp>
        <p:nvCxnSpPr>
          <p:cNvPr id="8" name="Rak pil 7"/>
          <p:cNvCxnSpPr>
            <a:stCxn id="6" idx="3"/>
          </p:cNvCxnSpPr>
          <p:nvPr/>
        </p:nvCxnSpPr>
        <p:spPr>
          <a:xfrm>
            <a:off x="2915816" y="1808820"/>
            <a:ext cx="1440160" cy="6120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340768"/>
            <a:ext cx="1059677" cy="3559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ktangel 9"/>
          <p:cNvSpPr/>
          <p:nvPr/>
        </p:nvSpPr>
        <p:spPr>
          <a:xfrm>
            <a:off x="3131840" y="2924944"/>
            <a:ext cx="165618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3. Välj den som heter </a:t>
            </a:r>
            <a:r>
              <a:rPr lang="sv-SE" dirty="0" err="1" smtClean="0"/>
              <a:t>Ankn</a:t>
            </a:r>
            <a:r>
              <a:rPr lang="sv-SE" dirty="0" smtClean="0"/>
              <a:t> </a:t>
            </a:r>
            <a:r>
              <a:rPr lang="sv-SE" dirty="0" err="1" smtClean="0"/>
              <a:t>etc</a:t>
            </a:r>
            <a:endParaRPr lang="sv-SE" dirty="0"/>
          </a:p>
        </p:txBody>
      </p:sp>
      <p:cxnSp>
        <p:nvCxnSpPr>
          <p:cNvPr id="12" name="Rak pil 11"/>
          <p:cNvCxnSpPr>
            <a:stCxn id="10" idx="3"/>
          </p:cNvCxnSpPr>
          <p:nvPr/>
        </p:nvCxnSpPr>
        <p:spPr>
          <a:xfrm>
            <a:off x="4788024" y="3465004"/>
            <a:ext cx="504056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149080"/>
            <a:ext cx="2853779" cy="2348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ktangel 13"/>
          <p:cNvSpPr/>
          <p:nvPr/>
        </p:nvSpPr>
        <p:spPr>
          <a:xfrm>
            <a:off x="683568" y="3501008"/>
            <a:ext cx="18002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4. Markera rätt del i </a:t>
            </a:r>
            <a:r>
              <a:rPr lang="sv-SE" dirty="0" err="1" smtClean="0"/>
              <a:t>orgträd</a:t>
            </a:r>
            <a:r>
              <a:rPr lang="sv-SE" dirty="0" smtClean="0"/>
              <a:t>.</a:t>
            </a:r>
            <a:endParaRPr lang="sv-SE" dirty="0"/>
          </a:p>
        </p:txBody>
      </p:sp>
      <p:cxnSp>
        <p:nvCxnSpPr>
          <p:cNvPr id="16" name="Rak pil 15"/>
          <p:cNvCxnSpPr>
            <a:stCxn id="14" idx="2"/>
          </p:cNvCxnSpPr>
          <p:nvPr/>
        </p:nvCxnSpPr>
        <p:spPr>
          <a:xfrm>
            <a:off x="1583668" y="4415408"/>
            <a:ext cx="612068" cy="3097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4941168"/>
            <a:ext cx="29908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4208" y="4725144"/>
            <a:ext cx="2088232" cy="1785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Rektangel 18"/>
          <p:cNvSpPr/>
          <p:nvPr/>
        </p:nvSpPr>
        <p:spPr>
          <a:xfrm>
            <a:off x="6948264" y="39330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5. Tryck på Sök</a:t>
            </a:r>
            <a:endParaRPr lang="sv-SE" dirty="0"/>
          </a:p>
        </p:txBody>
      </p:sp>
      <p:cxnSp>
        <p:nvCxnSpPr>
          <p:cNvPr id="21" name="Rak pil 20"/>
          <p:cNvCxnSpPr>
            <a:stCxn id="19" idx="1"/>
          </p:cNvCxnSpPr>
          <p:nvPr/>
        </p:nvCxnSpPr>
        <p:spPr>
          <a:xfrm flipH="1">
            <a:off x="6732240" y="4390256"/>
            <a:ext cx="216024" cy="5509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908720"/>
            <a:ext cx="6908800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ktangel 4"/>
          <p:cNvSpPr/>
          <p:nvPr/>
        </p:nvSpPr>
        <p:spPr>
          <a:xfrm>
            <a:off x="179512" y="116632"/>
            <a:ext cx="151216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1. Tryck Spara som</a:t>
            </a:r>
            <a:endParaRPr lang="sv-SE" dirty="0"/>
          </a:p>
        </p:txBody>
      </p:sp>
      <p:cxnSp>
        <p:nvCxnSpPr>
          <p:cNvPr id="7" name="Rak pil 6"/>
          <p:cNvCxnSpPr/>
          <p:nvPr/>
        </p:nvCxnSpPr>
        <p:spPr>
          <a:xfrm>
            <a:off x="1763688" y="548680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204864"/>
            <a:ext cx="2263924" cy="14121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2204864"/>
            <a:ext cx="2595017" cy="1399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ktangel 9"/>
          <p:cNvSpPr/>
          <p:nvPr/>
        </p:nvSpPr>
        <p:spPr>
          <a:xfrm>
            <a:off x="7308304" y="2348880"/>
            <a:ext cx="13681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2. Tryck ok på dessa båda</a:t>
            </a:r>
            <a:endParaRPr lang="sv-SE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5536" y="3861048"/>
            <a:ext cx="1862402" cy="1053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ktangel 11"/>
          <p:cNvSpPr/>
          <p:nvPr/>
        </p:nvSpPr>
        <p:spPr>
          <a:xfrm>
            <a:off x="2699792" y="39330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3. Tryck ja</a:t>
            </a:r>
            <a:endParaRPr lang="sv-SE" dirty="0"/>
          </a:p>
        </p:txBody>
      </p:sp>
      <p:cxnSp>
        <p:nvCxnSpPr>
          <p:cNvPr id="14" name="Rak pil 13"/>
          <p:cNvCxnSpPr>
            <a:stCxn id="12" idx="1"/>
            <a:endCxn id="1029" idx="3"/>
          </p:cNvCxnSpPr>
          <p:nvPr/>
        </p:nvCxnSpPr>
        <p:spPr>
          <a:xfrm flipH="1" flipV="1">
            <a:off x="2257938" y="4387788"/>
            <a:ext cx="441854" cy="24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499992" y="3717032"/>
            <a:ext cx="26098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ktangel 15"/>
          <p:cNvSpPr/>
          <p:nvPr/>
        </p:nvSpPr>
        <p:spPr>
          <a:xfrm>
            <a:off x="7452320" y="386104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4. Tryck tillåt</a:t>
            </a:r>
            <a:endParaRPr lang="sv-SE" dirty="0"/>
          </a:p>
        </p:txBody>
      </p:sp>
      <p:cxnSp>
        <p:nvCxnSpPr>
          <p:cNvPr id="18" name="Rak pil 17"/>
          <p:cNvCxnSpPr>
            <a:stCxn id="16" idx="1"/>
            <a:endCxn id="1030" idx="3"/>
          </p:cNvCxnSpPr>
          <p:nvPr/>
        </p:nvCxnSpPr>
        <p:spPr>
          <a:xfrm flipH="1">
            <a:off x="7109842" y="4318248"/>
            <a:ext cx="342478" cy="2322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259632" y="5157192"/>
            <a:ext cx="2305992" cy="1516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ktangel 19"/>
          <p:cNvSpPr/>
          <p:nvPr/>
        </p:nvSpPr>
        <p:spPr>
          <a:xfrm>
            <a:off x="4139952" y="58772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5. Tryck ok</a:t>
            </a:r>
            <a:endParaRPr lang="sv-SE" dirty="0"/>
          </a:p>
        </p:txBody>
      </p:sp>
      <p:cxnSp>
        <p:nvCxnSpPr>
          <p:cNvPr id="22" name="Rak pil 21"/>
          <p:cNvCxnSpPr>
            <a:stCxn id="20" idx="1"/>
            <a:endCxn id="1031" idx="3"/>
          </p:cNvCxnSpPr>
          <p:nvPr/>
        </p:nvCxnSpPr>
        <p:spPr>
          <a:xfrm flipH="1" flipV="1">
            <a:off x="3565624" y="5915469"/>
            <a:ext cx="574328" cy="4190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4353099" cy="3485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ktangel 2"/>
          <p:cNvSpPr/>
          <p:nvPr/>
        </p:nvSpPr>
        <p:spPr>
          <a:xfrm>
            <a:off x="5148064" y="548680"/>
            <a:ext cx="108012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6. Markera allt</a:t>
            </a:r>
            <a:endParaRPr lang="sv-SE" dirty="0"/>
          </a:p>
        </p:txBody>
      </p:sp>
      <p:cxnSp>
        <p:nvCxnSpPr>
          <p:cNvPr id="5" name="Rak pil 4"/>
          <p:cNvCxnSpPr>
            <a:stCxn id="3" idx="1"/>
          </p:cNvCxnSpPr>
          <p:nvPr/>
        </p:nvCxnSpPr>
        <p:spPr>
          <a:xfrm flipH="1">
            <a:off x="4716016" y="980728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ktangel 5"/>
          <p:cNvSpPr/>
          <p:nvPr/>
        </p:nvSpPr>
        <p:spPr>
          <a:xfrm>
            <a:off x="5436096" y="234888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7. Tryck </a:t>
            </a:r>
            <a:r>
              <a:rPr lang="sv-SE" dirty="0" err="1" smtClean="0"/>
              <a:t>ctrl+c</a:t>
            </a:r>
            <a:endParaRPr lang="sv-SE" dirty="0"/>
          </a:p>
        </p:txBody>
      </p:sp>
      <p:sp>
        <p:nvSpPr>
          <p:cNvPr id="7" name="Rektangel 6"/>
          <p:cNvSpPr/>
          <p:nvPr/>
        </p:nvSpPr>
        <p:spPr>
          <a:xfrm>
            <a:off x="827584" y="3284984"/>
            <a:ext cx="360040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8. Öppna </a:t>
            </a:r>
            <a:r>
              <a:rPr lang="sv-SE" dirty="0" err="1" smtClean="0"/>
              <a:t>excel</a:t>
            </a:r>
            <a:r>
              <a:rPr lang="sv-SE" dirty="0" smtClean="0"/>
              <a:t> – hägerklicka, välj klistra in special</a:t>
            </a:r>
            <a:endParaRPr lang="sv-SE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933056"/>
            <a:ext cx="3894908" cy="2383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ktangel 8"/>
          <p:cNvSpPr/>
          <p:nvPr/>
        </p:nvSpPr>
        <p:spPr>
          <a:xfrm>
            <a:off x="1259632" y="5157192"/>
            <a:ext cx="1584176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9. Välj Text och tryck ok</a:t>
            </a:r>
            <a:endParaRPr lang="sv-SE" dirty="0"/>
          </a:p>
        </p:txBody>
      </p:sp>
      <p:cxnSp>
        <p:nvCxnSpPr>
          <p:cNvPr id="11" name="Rak pil 10"/>
          <p:cNvCxnSpPr>
            <a:stCxn id="9" idx="3"/>
          </p:cNvCxnSpPr>
          <p:nvPr/>
        </p:nvCxnSpPr>
        <p:spPr>
          <a:xfrm flipV="1">
            <a:off x="2843808" y="4941168"/>
            <a:ext cx="2664296" cy="864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79</Words>
  <Application>Microsoft Office PowerPoint</Application>
  <PresentationFormat>Bildspel på skärmen (4:3)</PresentationFormat>
  <Paragraphs>14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4" baseType="lpstr">
      <vt:lpstr>Office-tema</vt:lpstr>
      <vt:lpstr>Bild 1</vt:lpstr>
      <vt:lpstr>Bild 2</vt:lpstr>
      <vt:lpstr>Bild 3</vt:lpstr>
    </vt:vector>
  </TitlesOfParts>
  <Company>Göteborgs stad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janber0214</dc:creator>
  <cp:lastModifiedBy>janber0214</cp:lastModifiedBy>
  <cp:revision>2</cp:revision>
  <dcterms:created xsi:type="dcterms:W3CDTF">2016-11-29T11:49:00Z</dcterms:created>
  <dcterms:modified xsi:type="dcterms:W3CDTF">2016-11-29T14:28:21Z</dcterms:modified>
</cp:coreProperties>
</file>